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59" r:id="rId6"/>
    <p:sldId id="260" r:id="rId7"/>
    <p:sldId id="272" r:id="rId8"/>
    <p:sldId id="261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6" r:id="rId18"/>
    <p:sldId id="264" r:id="rId19"/>
    <p:sldId id="265" r:id="rId20"/>
    <p:sldId id="266" r:id="rId21"/>
    <p:sldId id="267" r:id="rId22"/>
    <p:sldId id="269" r:id="rId23"/>
    <p:sldId id="26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C19C00"/>
    <a:srgbClr val="0037DA"/>
    <a:srgbClr val="13A10E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473" y="1397076"/>
            <a:ext cx="4354593" cy="2042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Le Jeu de la 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770" y="3537557"/>
            <a:ext cx="3112198" cy="6786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Étude de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modèles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de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villes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générées</a:t>
            </a: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via un automate </a:t>
            </a:r>
            <a:r>
              <a:rPr lang="en-US" sz="16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cellulaire</a:t>
            </a:r>
            <a:endPara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4D6DC9D-08C9-7C01-8F5D-482ADEF03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1" t="4991" r="21533" b="3319"/>
          <a:stretch/>
        </p:blipFill>
        <p:spPr>
          <a:xfrm>
            <a:off x="68314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6512" y="8990"/>
            <a:ext cx="244548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DDD1-8542-6CB9-2517-A117548C3CAF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5C855-4DA1-129E-9982-F6AAEC29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9" r="57083" b="6112"/>
          <a:stretch/>
        </p:blipFill>
        <p:spPr>
          <a:xfrm>
            <a:off x="3662277" y="1689816"/>
            <a:ext cx="4629732" cy="5067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A039D-B3AD-8044-2F41-3F8C777A7387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9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06F0A-56AA-333E-6D6F-95E50EB096A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9DC7A-EF71-1484-2C1E-7BC89983FDCF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7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2CA9-FF58-BE8C-B145-68848AAB9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1"/>
          <a:stretch/>
        </p:blipFill>
        <p:spPr>
          <a:xfrm>
            <a:off x="3662277" y="1689815"/>
            <a:ext cx="4629732" cy="5087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B4D43-2203-F7DE-AF90-F33E458A4CAB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10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EAF88-C7CF-8DDD-67D0-C703D8585CC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D036F-1F49-0F93-1C26-1C81F0EFA52E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A0F3-2D3D-B018-89F4-C7194A5C8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4" r="56771" b="5371"/>
          <a:stretch/>
        </p:blipFill>
        <p:spPr>
          <a:xfrm>
            <a:off x="3662275" y="1678686"/>
            <a:ext cx="4629732" cy="50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BD7C2-4C60-3EA6-3709-BE7AF068D1FB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11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74A3-7F01-6A29-1AE9-35430EF88F94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0E2F-1AE4-F598-E48B-CB966C88E67D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6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DFA4C-1F07-59B9-A5B9-0BC0966E8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4" y="1689320"/>
            <a:ext cx="4629731" cy="508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D574D-CEFC-C877-980D-4FDD86CDEC18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12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F2FDD-3ECD-ACA4-EB53-F1C43B5AC10F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CCCDB-CE7B-0A6C-9520-24EB5685DC0C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29FBE-9997-3C15-551D-BB138EAF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4" y="1689319"/>
            <a:ext cx="4629729" cy="508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BC773-9B4E-05FA-740A-77041AA67A74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13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C52B9-C40B-EDDD-39FB-135294440389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677FF-7057-1EC3-2AE2-0AEE9B1280C8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6768-9E55-6362-C1AF-D319A132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5" y="1699951"/>
            <a:ext cx="4629732" cy="50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849EE-C57F-DC8F-BC01-C4007ED785AB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14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5D306-BEA9-2725-88EA-BB8BA61E1141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FAA5F-1465-A7DD-3240-9F073443AE78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73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6FF41-13DE-7049-54D7-77A7A6B0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56771" b="5370"/>
          <a:stretch/>
        </p:blipFill>
        <p:spPr>
          <a:xfrm>
            <a:off x="3662275" y="1689319"/>
            <a:ext cx="4629732" cy="50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8CCFC-6A16-6E90-9447-465BFA46F7BE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15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34D40-1BC2-267D-33F8-84FC0FCA4CAE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9EDF3-B57B-5808-2C6B-D0B98F97AF11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3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BDEA3C6F-ED4B-7E4C-FA9F-E3FD80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9091" r="2744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23EB23-FB36-6765-13F8-3F7842B4A0C5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Limites et potentiel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E15B-C910-1E25-F7BA-6B055FC1489B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16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36BA-9043-EC94-640A-5AB705B5B278}"/>
              </a:ext>
            </a:extLst>
          </p:cNvPr>
          <p:cNvSpPr txBox="1"/>
          <p:nvPr/>
        </p:nvSpPr>
        <p:spPr>
          <a:xfrm>
            <a:off x="10412729" y="0"/>
            <a:ext cx="1779269" cy="338554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V- Conclusion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6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685" y="17105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Merci</a:t>
            </a:r>
            <a:b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fr-F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à vous !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4D5DF-7B68-2764-4DE2-6BA445DA8CB4}"/>
              </a:ext>
            </a:extLst>
          </p:cNvPr>
          <p:cNvSpPr txBox="1"/>
          <p:nvPr/>
        </p:nvSpPr>
        <p:spPr>
          <a:xfrm>
            <a:off x="11748977" y="6550223"/>
            <a:ext cx="443023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17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9568E6-A04B-A2DF-4804-AA2BB8603DDE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FA5DC-F9BE-4998-DF08-45B52880560F}"/>
              </a:ext>
            </a:extLst>
          </p:cNvPr>
          <p:cNvSpPr txBox="1"/>
          <p:nvPr/>
        </p:nvSpPr>
        <p:spPr>
          <a:xfrm>
            <a:off x="4635795" y="4476301"/>
            <a:ext cx="1528340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John Von Neumann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5B0A9-1DE5-E7B9-2C53-17E431271B4A}"/>
              </a:ext>
            </a:extLst>
          </p:cNvPr>
          <p:cNvSpPr txBox="1"/>
          <p:nvPr/>
        </p:nvSpPr>
        <p:spPr>
          <a:xfrm>
            <a:off x="9892619" y="4476295"/>
            <a:ext cx="2299386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Le premier automate </a:t>
            </a:r>
            <a:r>
              <a:rPr lang="fr-FR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cellulaire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A9DE0-EFBF-6C83-4C97-BFC66A4DE3BB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90F6C-5C04-37CD-A8ED-CE32B254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 fait,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c’est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quoi un automate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cellulaire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9DFADC1-1678-A4E1-F74E-D63EB39F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" r="1" b="635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3E5A9E-F9BA-7169-0B9E-1CF701D306AC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9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09878-D9EA-ED73-9567-7F860E0E37EC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7C699-8C8D-D427-85F3-1EC47B07C0B6}"/>
              </a:ext>
            </a:extLst>
          </p:cNvPr>
          <p:cNvSpPr txBox="1"/>
          <p:nvPr/>
        </p:nvSpPr>
        <p:spPr>
          <a:xfrm>
            <a:off x="6096000" y="3812411"/>
            <a:ext cx="1102242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John Conway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7A7A9-2794-FF96-E9A1-51AFA1217577}"/>
              </a:ext>
            </a:extLst>
          </p:cNvPr>
          <p:cNvSpPr txBox="1"/>
          <p:nvPr/>
        </p:nvSpPr>
        <p:spPr>
          <a:xfrm>
            <a:off x="-14186" y="3812140"/>
            <a:ext cx="1290093" cy="276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Le Jeu de la Vie</a:t>
            </a:r>
            <a:endParaRPr lang="fr-FR" sz="12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FE9B1-0C9E-92E6-851C-0639C0221EC7}"/>
              </a:ext>
            </a:extLst>
          </p:cNvPr>
          <p:cNvSpPr txBox="1"/>
          <p:nvPr/>
        </p:nvSpPr>
        <p:spPr>
          <a:xfrm>
            <a:off x="8583930" y="0"/>
            <a:ext cx="360807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fonctionnement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 automates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cellulaires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855" y="2924480"/>
            <a:ext cx="7570382" cy="12860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Pourrait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-on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modéliser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l’aide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d’un automate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cellulaire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FCA17-34FD-C97C-6872-1A0A34B5B605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4F47-5566-BF24-28F5-1F9215B15B06}"/>
              </a:ext>
            </a:extLst>
          </p:cNvPr>
          <p:cNvSpPr txBox="1"/>
          <p:nvPr/>
        </p:nvSpPr>
        <p:spPr>
          <a:xfrm>
            <a:off x="9544050" y="0"/>
            <a:ext cx="2647950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Problématique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approche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problème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L’évolution</a:t>
            </a:r>
            <a:endParaRPr lang="en-US" sz="2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619FFA-FE11-4DF4-5A08-E872EFCA0D1F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71F77-7DFC-CB9B-8943-5E30AC495BB5}"/>
              </a:ext>
            </a:extLst>
          </p:cNvPr>
          <p:cNvSpPr txBox="1"/>
          <p:nvPr/>
        </p:nvSpPr>
        <p:spPr>
          <a:xfrm>
            <a:off x="0" y="0"/>
            <a:ext cx="2013557" cy="83099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III- Premiers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résultats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explications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3700" y="4832066"/>
            <a:ext cx="10825663" cy="86203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La Première Ville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C894-9681-FBE7-8AD5-A9C1E0B1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3" r="56966" b="5688"/>
          <a:stretch/>
        </p:blipFill>
        <p:spPr>
          <a:xfrm>
            <a:off x="4983215" y="278995"/>
            <a:ext cx="1732506" cy="189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D0825-33CF-D5FA-3486-9B6D7CD4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0708" r="57209" b="5859"/>
          <a:stretch/>
        </p:blipFill>
        <p:spPr>
          <a:xfrm>
            <a:off x="2578055" y="263911"/>
            <a:ext cx="1718673" cy="189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9D694-D207-0FE0-DA55-7FFD9B779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4" r="56845" b="6271"/>
          <a:stretch/>
        </p:blipFill>
        <p:spPr>
          <a:xfrm>
            <a:off x="7328867" y="284777"/>
            <a:ext cx="1743505" cy="18947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82B21-5B90-6078-9B18-01275B3A3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4" r="56976" b="5722"/>
          <a:stretch/>
        </p:blipFill>
        <p:spPr>
          <a:xfrm>
            <a:off x="9564452" y="314409"/>
            <a:ext cx="1732506" cy="1894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87616-58FC-3B55-ABF0-5A8EF6128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59" r="57094" b="5525"/>
          <a:stretch/>
        </p:blipFill>
        <p:spPr>
          <a:xfrm>
            <a:off x="4983215" y="2460608"/>
            <a:ext cx="1718672" cy="189303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AA97BFC-72B0-A73E-EB5F-B788D8E82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67" r="56985" b="5928"/>
          <a:stretch/>
        </p:blipFill>
        <p:spPr>
          <a:xfrm>
            <a:off x="9578285" y="2449783"/>
            <a:ext cx="1743505" cy="1903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3B5531-29A5-A0F1-E19C-71969940AE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439" r="56947" b="5610"/>
          <a:stretch/>
        </p:blipFill>
        <p:spPr>
          <a:xfrm>
            <a:off x="7328866" y="2481474"/>
            <a:ext cx="1743506" cy="1912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F23C33-1F31-406D-656E-B36B72C1C9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625" r="56997" b="5886"/>
          <a:stretch/>
        </p:blipFill>
        <p:spPr>
          <a:xfrm>
            <a:off x="2539390" y="2458405"/>
            <a:ext cx="1743505" cy="1904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0A5C3-3979-BD5C-629A-A108DC81D86D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BBC6B-93B9-0F6E-08F8-592CB5F427FF}"/>
              </a:ext>
            </a:extLst>
          </p:cNvPr>
          <p:cNvSpPr txBox="1"/>
          <p:nvPr/>
        </p:nvSpPr>
        <p:spPr>
          <a:xfrm>
            <a:off x="317636" y="2968652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12851-52C7-DE1F-1C4B-27B986021583}"/>
              </a:ext>
            </a:extLst>
          </p:cNvPr>
          <p:cNvSpPr txBox="1"/>
          <p:nvPr/>
        </p:nvSpPr>
        <p:spPr>
          <a:xfrm>
            <a:off x="0" y="0"/>
            <a:ext cx="2013557" cy="83099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III- Premiers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résultats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explications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FC7E-6E23-CB35-CE96-F2195B5DD140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017D3-A138-90DD-5B2E-10066412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7" r="57093" b="5891"/>
          <a:stretch/>
        </p:blipFill>
        <p:spPr>
          <a:xfrm>
            <a:off x="3662279" y="1675777"/>
            <a:ext cx="4629732" cy="508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75372-4E57-4FB2-DDC7-B62CFC26E4F3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E93C7-91DB-A66C-BD6F-9C453D2F183B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03F36-590E-BB5F-A792-2DF00795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1" r="56987" b="6250"/>
          <a:stretch/>
        </p:blipFill>
        <p:spPr>
          <a:xfrm>
            <a:off x="3662279" y="1690311"/>
            <a:ext cx="4629732" cy="5052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418B7-84C0-785C-4DA9-79B414A55310}"/>
              </a:ext>
            </a:extLst>
          </p:cNvPr>
          <p:cNvSpPr txBox="1"/>
          <p:nvPr/>
        </p:nvSpPr>
        <p:spPr>
          <a:xfrm>
            <a:off x="11954290" y="6550223"/>
            <a:ext cx="237710" cy="307777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  <a:endParaRPr lang="fr-FR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0C1AD-6258-533E-2F38-BBAFE2527CB0}"/>
              </a:ext>
            </a:extLst>
          </p:cNvPr>
          <p:cNvSpPr txBox="1"/>
          <p:nvPr/>
        </p:nvSpPr>
        <p:spPr>
          <a:xfrm>
            <a:off x="87634" y="5372196"/>
            <a:ext cx="1743506" cy="138499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3">
                  <a:lumMod val="100000"/>
                  <a:alpha val="71000"/>
                </a:schemeClr>
              </a:gs>
              <a:gs pos="18000">
                <a:schemeClr val="accent3">
                  <a:lumMod val="45000"/>
                  <a:lumOff val="55000"/>
                  <a:alpha val="71000"/>
                </a:schemeClr>
              </a:gs>
              <a:gs pos="37000">
                <a:schemeClr val="accent3">
                  <a:lumMod val="45000"/>
                  <a:lumOff val="55000"/>
                  <a:alpha val="71000"/>
                </a:schemeClr>
              </a:gs>
              <a:gs pos="81000">
                <a:schemeClr val="bg1"/>
              </a:gs>
              <a:gs pos="58000">
                <a:schemeClr val="accent3">
                  <a:lumMod val="30000"/>
                  <a:lumOff val="7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Légende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:</a:t>
            </a:r>
            <a:b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br>
              <a:rPr lang="fr-FR" sz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</a:br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13A1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Habitations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3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Commerces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C1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Zones de travail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 Display" panose="020B0502040204020203" pitchFamily="34" charset="0"/>
              </a:rPr>
              <a:t>Loisirs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83EBC-E920-A0D8-5D73-D84A8C0E8D2D}"/>
              </a:ext>
            </a:extLst>
          </p:cNvPr>
          <p:cNvSpPr txBox="1"/>
          <p:nvPr/>
        </p:nvSpPr>
        <p:spPr>
          <a:xfrm>
            <a:off x="10412729" y="0"/>
            <a:ext cx="1779269" cy="58477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IV-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Dernières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modifications</a:t>
            </a:r>
            <a:endParaRPr lang="fr-FR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4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2723</Words>
  <Application>Microsoft Office PowerPoint</Application>
  <PresentationFormat>Widescreen</PresentationFormat>
  <Paragraphs>331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Meiryo</vt:lpstr>
      <vt:lpstr>Aharoni</vt:lpstr>
      <vt:lpstr>Amasis MT Pro</vt:lpstr>
      <vt:lpstr>Arial</vt:lpstr>
      <vt:lpstr>Arial Black</vt:lpstr>
      <vt:lpstr>Avenir Next LT Pro</vt:lpstr>
      <vt:lpstr>Bahnschrift</vt:lpstr>
      <vt:lpstr>Bahnschrift Light</vt:lpstr>
      <vt:lpstr>Bahnschrift SemiBold</vt:lpstr>
      <vt:lpstr>Bahnschrift SemiCondensed</vt:lpstr>
      <vt:lpstr>Book Antiqua</vt:lpstr>
      <vt:lpstr>Calibri</vt:lpstr>
      <vt:lpstr>Calibri Light</vt:lpstr>
      <vt:lpstr>Consolas</vt:lpstr>
      <vt:lpstr>Courier New</vt:lpstr>
      <vt:lpstr>Franklin Gothic Heavy</vt:lpstr>
      <vt:lpstr>Grandview</vt:lpstr>
      <vt:lpstr>Grandview Display</vt:lpstr>
      <vt:lpstr>Office Theme</vt:lpstr>
      <vt:lpstr>Le Jeu de la Ville</vt:lpstr>
      <vt:lpstr>Les automates cellulaires: D’accord, mais pourquoi ?</vt:lpstr>
      <vt:lpstr>Au fait, c’est quoi un automate cellulaire ?</vt:lpstr>
      <vt:lpstr>La popularisation des automates cellulaires</vt:lpstr>
      <vt:lpstr>Pourrait-on modéliser une ville à l’aide d’un automate cellulaire ?</vt:lpstr>
      <vt:lpstr>L’évolution</vt:lpstr>
      <vt:lpstr>La Première Ville !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PowerPoint Presentation</vt:lpstr>
      <vt:lpstr>Merci à vous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100</cp:revision>
  <dcterms:created xsi:type="dcterms:W3CDTF">2023-05-30T08:42:58Z</dcterms:created>
  <dcterms:modified xsi:type="dcterms:W3CDTF">2023-06-06T13:52:10Z</dcterms:modified>
</cp:coreProperties>
</file>